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76" r:id="rId14"/>
    <p:sldId id="271" r:id="rId15"/>
    <p:sldId id="272" r:id="rId16"/>
    <p:sldId id="270" r:id="rId17"/>
    <p:sldId id="277" r:id="rId18"/>
    <p:sldId id="275" r:id="rId19"/>
    <p:sldId id="278" r:id="rId20"/>
    <p:sldId id="280" r:id="rId21"/>
    <p:sldId id="281" r:id="rId22"/>
    <p:sldId id="273" r:id="rId23"/>
    <p:sldId id="284" r:id="rId24"/>
    <p:sldId id="282" r:id="rId25"/>
    <p:sldId id="283" r:id="rId26"/>
    <p:sldId id="279" r:id="rId27"/>
    <p:sldId id="285" r:id="rId28"/>
    <p:sldId id="286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F5AD5-EF4E-40A0-BE2F-BD8FBE7BC748}" v="15" dt="2020-03-20T16:33:29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Cvetko" userId="c290d87c3803f1f4" providerId="LiveId" clId="{2B7F5AD5-EF4E-40A0-BE2F-BD8FBE7BC748}"/>
    <pc:docChg chg="custSel addSld modSld modMainMaster">
      <pc:chgData name="Lidija Cvetko" userId="c290d87c3803f1f4" providerId="LiveId" clId="{2B7F5AD5-EF4E-40A0-BE2F-BD8FBE7BC748}" dt="2020-03-20T16:33:29.684" v="167"/>
      <pc:docMkLst>
        <pc:docMk/>
      </pc:docMkLst>
      <pc:sldChg chg="modSp modTransition">
        <pc:chgData name="Lidija Cvetko" userId="c290d87c3803f1f4" providerId="LiveId" clId="{2B7F5AD5-EF4E-40A0-BE2F-BD8FBE7BC748}" dt="2020-03-20T16:33:29.684" v="167"/>
        <pc:sldMkLst>
          <pc:docMk/>
          <pc:sldMk cId="1328088086" sldId="256"/>
        </pc:sldMkLst>
        <pc:picChg chg="mod">
          <ac:chgData name="Lidija Cvetko" userId="c290d87c3803f1f4" providerId="LiveId" clId="{2B7F5AD5-EF4E-40A0-BE2F-BD8FBE7BC748}" dt="2020-03-20T15:53:11.611" v="0" actId="1076"/>
          <ac:picMkLst>
            <pc:docMk/>
            <pc:sldMk cId="1328088086" sldId="256"/>
            <ac:picMk id="10" creationId="{B4BFC634-9BA5-4276-BE28-AF8C0D87ED9A}"/>
          </ac:picMkLst>
        </pc:picChg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3471254961" sldId="257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409511991" sldId="258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319743933" sldId="259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180264373" sldId="261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509487689" sldId="262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736472018" sldId="263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853958175" sldId="264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579751886" sldId="266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3398630496" sldId="267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894080092" sldId="268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4043750552" sldId="269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6105088" sldId="270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2501400912" sldId="271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982526531" sldId="272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2416296267" sldId="273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788321931" sldId="275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2025954600" sldId="276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4266327669" sldId="277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2043286660" sldId="278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818162717" sldId="279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2167315392" sldId="280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2263983153" sldId="281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368957978" sldId="282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1497073645" sldId="283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2116000751" sldId="284"/>
        </pc:sldMkLst>
      </pc:sldChg>
      <pc:sldChg chg="modTransition">
        <pc:chgData name="Lidija Cvetko" userId="c290d87c3803f1f4" providerId="LiveId" clId="{2B7F5AD5-EF4E-40A0-BE2F-BD8FBE7BC748}" dt="2020-03-20T16:33:29.684" v="167"/>
        <pc:sldMkLst>
          <pc:docMk/>
          <pc:sldMk cId="560494036" sldId="285"/>
        </pc:sldMkLst>
      </pc:sldChg>
      <pc:sldChg chg="addSp delSp modSp add modTransition">
        <pc:chgData name="Lidija Cvetko" userId="c290d87c3803f1f4" providerId="LiveId" clId="{2B7F5AD5-EF4E-40A0-BE2F-BD8FBE7BC748}" dt="2020-03-20T16:33:29.684" v="167"/>
        <pc:sldMkLst>
          <pc:docMk/>
          <pc:sldMk cId="622492563" sldId="286"/>
        </pc:sldMkLst>
        <pc:spChg chg="add mod">
          <ac:chgData name="Lidija Cvetko" userId="c290d87c3803f1f4" providerId="LiveId" clId="{2B7F5AD5-EF4E-40A0-BE2F-BD8FBE7BC748}" dt="2020-03-20T16:31:18.660" v="116" actId="1076"/>
          <ac:spMkLst>
            <pc:docMk/>
            <pc:sldMk cId="622492563" sldId="286"/>
            <ac:spMk id="2" creationId="{52F9E821-80EB-43DB-BF1C-C7C60AE86E3F}"/>
          </ac:spMkLst>
        </pc:spChg>
        <pc:spChg chg="add mod">
          <ac:chgData name="Lidija Cvetko" userId="c290d87c3803f1f4" providerId="LiveId" clId="{2B7F5AD5-EF4E-40A0-BE2F-BD8FBE7BC748}" dt="2020-03-20T16:33:16.717" v="165" actId="1076"/>
          <ac:spMkLst>
            <pc:docMk/>
            <pc:sldMk cId="622492563" sldId="286"/>
            <ac:spMk id="3" creationId="{B67E395B-BB42-4AB6-BF00-A1204D07CD13}"/>
          </ac:spMkLst>
        </pc:spChg>
        <pc:spChg chg="add mod">
          <ac:chgData name="Lidija Cvetko" userId="c290d87c3803f1f4" providerId="LiveId" clId="{2B7F5AD5-EF4E-40A0-BE2F-BD8FBE7BC748}" dt="2020-03-20T16:14:41.004" v="25" actId="20577"/>
          <ac:spMkLst>
            <pc:docMk/>
            <pc:sldMk cId="622492563" sldId="286"/>
            <ac:spMk id="4" creationId="{3F25B39F-00E5-4354-967F-520EBD3F0473}"/>
          </ac:spMkLst>
        </pc:spChg>
        <pc:spChg chg="add mod">
          <ac:chgData name="Lidija Cvetko" userId="c290d87c3803f1f4" providerId="LiveId" clId="{2B7F5AD5-EF4E-40A0-BE2F-BD8FBE7BC748}" dt="2020-03-20T16:29:31.215" v="82" actId="20577"/>
          <ac:spMkLst>
            <pc:docMk/>
            <pc:sldMk cId="622492563" sldId="286"/>
            <ac:spMk id="5" creationId="{E00BAFD9-8BDE-46C6-A9F0-3561008195B9}"/>
          </ac:spMkLst>
        </pc:spChg>
        <pc:picChg chg="del">
          <ac:chgData name="Lidija Cvetko" userId="c290d87c3803f1f4" providerId="LiveId" clId="{2B7F5AD5-EF4E-40A0-BE2F-BD8FBE7BC748}" dt="2020-03-20T16:13:25.648" v="2" actId="478"/>
          <ac:picMkLst>
            <pc:docMk/>
            <pc:sldMk cId="622492563" sldId="286"/>
            <ac:picMk id="3" creationId="{97937FAA-5693-4D69-9CAB-6AA58B38333E}"/>
          </ac:picMkLst>
        </pc:picChg>
      </pc:sldChg>
      <pc:sldMasterChg chg="modTransition modSldLayout">
        <pc:chgData name="Lidija Cvetko" userId="c290d87c3803f1f4" providerId="LiveId" clId="{2B7F5AD5-EF4E-40A0-BE2F-BD8FBE7BC748}" dt="2020-03-20T16:33:29.684" v="167"/>
        <pc:sldMasterMkLst>
          <pc:docMk/>
          <pc:sldMasterMk cId="1913885867" sldId="2147483648"/>
        </pc:sldMasterMkLst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538412008" sldId="2147483649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3130733641" sldId="2147483650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2498184103" sldId="2147483651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1844640941" sldId="2147483652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3858788809" sldId="2147483653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907827264" sldId="2147483654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1729293357" sldId="2147483655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1739739593" sldId="2147483656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3070573314" sldId="2147483657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874460562" sldId="2147483658"/>
          </pc:sldLayoutMkLst>
        </pc:sldLayoutChg>
        <pc:sldLayoutChg chg="modTransition">
          <pc:chgData name="Lidija Cvetko" userId="c290d87c3803f1f4" providerId="LiveId" clId="{2B7F5AD5-EF4E-40A0-BE2F-BD8FBE7BC748}" dt="2020-03-20T16:33:29.684" v="167"/>
          <pc:sldLayoutMkLst>
            <pc:docMk/>
            <pc:sldMasterMk cId="1913885867" sldId="2147483648"/>
            <pc:sldLayoutMk cId="4517662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CDBE7B-06C9-4DD2-AFE3-31C846F94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1D0927-4383-410A-A33B-70EE1945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D8019B-8698-4D81-B579-49ABC405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EEAE29-A099-46C3-89F3-DFB84A09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1372E6-B749-46E6-8B28-AD0D61E0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41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624104-5A5A-4870-ACEE-622643DA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DB1E2C1-F3D3-4765-9897-BC4032C1D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3027B1-D610-4C03-81E6-21128E1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768D4F-F9CC-42DA-9F4E-56CD07E0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C7A076-D386-4DBD-A568-B32493CA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46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3BA15C1-A644-4D92-8501-A964ECB81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A860CE6-E6DC-42FF-9521-88CDB466C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801A06-49D6-4345-9531-1173F71B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2B4B8B-8FC8-4665-BD98-BC1D236E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9B0467C-571C-452A-AAD1-0B78FA3D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7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89712-994E-40F1-8468-706651A1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53995B-3EEA-4F55-A2B6-362D1CEFE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6E2E0F-2D6D-45BD-AFE4-571AE79C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072632-89D5-4515-AF8F-6AAD60FF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519CDF-18F8-4912-967E-58475090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73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DEA3D-5CC8-435E-B5AB-823CE48E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7AE955-B2CA-4CC8-A55C-34F016BF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F96673-F8C3-4523-A234-1A7ED719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5CFC83-5EC4-4029-8AFA-B97828AD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A5910E-C5F5-473E-853A-8440EC44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184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51C2A-755F-4622-B5B7-1719A187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DAFF5D-4970-44B6-8A40-1F7B6EAF5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112C6FB-0A65-42D6-8D01-6C29F8AC3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F2A0571-EA9D-426A-9C9F-5561D2F6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4012684-AE54-4DE7-98AA-035C9323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4AF83F-4610-4D18-83B4-1091E9C2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64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963201-5802-4F44-8AEC-91ED3718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8ABC20-3528-4CFC-99B8-CA13644A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70450BC-FA65-4B30-BEF1-5D9F45F92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F85CCAC-4CFB-4459-BF44-6F0188B73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75DFB7C-8042-4584-A0E8-42B935F8E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E68F06E-3575-4AFB-82BA-5E891B9D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2A51AFF-05A7-4479-B4ED-CEFADFBD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5148870-B901-43F1-9B26-F4ED1D71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878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633F5A-F2DB-49F0-9B93-8E380B50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14E62B9-FAFF-4324-8DC6-4AF49253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0A2C33C-92D5-4A47-B267-F07EABC0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A65784-2EF8-442A-9D8F-61012723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82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1AB7CC1-A4EA-4CC4-98D2-25B98973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C835ABB-B731-4C0A-BF1E-C9195697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6DAB1F7-B685-43D1-8CD2-80771E15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29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ADE8AC-FEEA-4C20-BF3A-8A0EFCB1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CF9A98-344B-4FBE-AA38-24C700C1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5753617-1CCD-40C4-AAFA-F49E134F9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883837-CCF6-470C-BD7D-4D79A87B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1D176F-814B-4C92-BEEE-3AA31D08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25FC36D-472A-4C92-AD26-3CBE16F0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73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D6E132-173E-4E0E-909C-873E68E1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0AC154A-57EA-426F-8B61-E8210C2F4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08FF6B4-47FB-4341-84AD-E8FBA02AD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417E37E-0367-4802-9D87-03E95A1B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03A67BA-8345-4627-ADFE-6085897C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5E7EB7-7A61-422A-BCDC-F9D003ED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057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39EFDDC-F4C7-4802-A49F-40EAED02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9F9014-3275-42F4-ACDB-AB3BBB0F3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6C2F7C-7453-45F8-8E0E-006BB0E1E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3590-96F1-4B56-BA9E-E52AFAA1C215}" type="datetimeFigureOut">
              <a:rPr lang="hr-HR" smtClean="0"/>
              <a:t>20.3.2020.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4F8DD0-09C7-4ACB-B1F5-842B82EF2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F46760-30DB-445B-8868-2DA64E11E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B40D-9182-4F90-B7F6-4B0ADB799C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88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let.com/@Lidija418" TargetMode="External"/><Relationship Id="rId2" Type="http://schemas.openxmlformats.org/officeDocument/2006/relationships/hyperlink" Target="https://wakelet.com/wake/fd30528c-4101-4ad6-bc5a-026dded8460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file/d/1txRuyhvjOd0DuvlKyb3xZqSuzCvJQu-U/view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likovni rezultat za wakelet logo">
            <a:extLst>
              <a:ext uri="{FF2B5EF4-FFF2-40B4-BE49-F238E27FC236}">
                <a16:creationId xmlns:a16="http://schemas.microsoft.com/office/drawing/2014/main" id="{80469F3F-3EC8-49EE-89D9-30A39EB0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5" y="2412526"/>
            <a:ext cx="4742993" cy="20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13D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Slikovni rezultat za wakelet robot">
            <a:extLst>
              <a:ext uri="{FF2B5EF4-FFF2-40B4-BE49-F238E27FC236}">
                <a16:creationId xmlns:a16="http://schemas.microsoft.com/office/drawing/2014/main" id="{51A38D52-2B6C-4277-BE0A-EB0E207A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43240" y="1074198"/>
            <a:ext cx="3153896" cy="465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 na kojoj se prikazuje lopta, hrana, stol, soba&#10;&#10;Opis je automatski generiran">
            <a:extLst>
              <a:ext uri="{FF2B5EF4-FFF2-40B4-BE49-F238E27FC236}">
                <a16:creationId xmlns:a16="http://schemas.microsoft.com/office/drawing/2014/main" id="{E64A25E5-E8D2-49AC-B206-87B58EC414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35153"/>
            <a:ext cx="2845359" cy="3221374"/>
          </a:xfrm>
          <a:prstGeom prst="rect">
            <a:avLst/>
          </a:prstGeom>
        </p:spPr>
      </p:pic>
      <p:pic>
        <p:nvPicPr>
          <p:cNvPr id="8" name="Slika 7" descr="Slika na kojoj se prikazuje lopta, oprema, stol, soba&#10;&#10;Opis je automatski generiran">
            <a:extLst>
              <a:ext uri="{FF2B5EF4-FFF2-40B4-BE49-F238E27FC236}">
                <a16:creationId xmlns:a16="http://schemas.microsoft.com/office/drawing/2014/main" id="{1DCB4B80-82FE-46A3-9A2E-96CC64CF61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0128" y="0"/>
            <a:ext cx="2549668" cy="2986087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DBB3CD95-6597-4F54-B8E4-8520E04B7E2B}"/>
              </a:ext>
            </a:extLst>
          </p:cNvPr>
          <p:cNvSpPr/>
          <p:nvPr/>
        </p:nvSpPr>
        <p:spPr>
          <a:xfrm>
            <a:off x="3101210" y="6127786"/>
            <a:ext cx="71541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000" b="0" cap="none" spc="0" dirty="0">
                <a:ln w="0"/>
                <a:solidFill>
                  <a:srgbClr val="0070C0"/>
                </a:solidFill>
              </a:rPr>
              <a:t>Platforma za prikupljanje sadržaja i suradnju.</a:t>
            </a:r>
          </a:p>
        </p:txBody>
      </p:sp>
    </p:spTree>
    <p:extLst>
      <p:ext uri="{BB962C8B-B14F-4D97-AF65-F5344CB8AC3E}">
        <p14:creationId xmlns:p14="http://schemas.microsoft.com/office/powerpoint/2010/main" val="347125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hrana&#10;&#10;Opis je automatski generiran">
            <a:extLst>
              <a:ext uri="{FF2B5EF4-FFF2-40B4-BE49-F238E27FC236}">
                <a16:creationId xmlns:a16="http://schemas.microsoft.com/office/drawing/2014/main" id="{27A83BB9-477B-40A0-8C52-DB190A14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122" y="1567782"/>
            <a:ext cx="8475717" cy="4622199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948D3858-0956-4DDA-B975-620C81B15E64}"/>
              </a:ext>
            </a:extLst>
          </p:cNvPr>
          <p:cNvSpPr/>
          <p:nvPr/>
        </p:nvSpPr>
        <p:spPr>
          <a:xfrm>
            <a:off x="144770" y="179747"/>
            <a:ext cx="84757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dirty="0">
                <a:ln w="0"/>
                <a:solidFill>
                  <a:srgbClr val="002060"/>
                </a:solidFill>
              </a:rPr>
              <a:t>ODREĐIVANJE POSTAVKI KOLEKCIJE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7569FF6D-141F-4EBF-AA08-6B8EC5C04C84}"/>
              </a:ext>
            </a:extLst>
          </p:cNvPr>
          <p:cNvSpPr/>
          <p:nvPr/>
        </p:nvSpPr>
        <p:spPr>
          <a:xfrm>
            <a:off x="8893345" y="364412"/>
            <a:ext cx="132382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hr-HR" sz="2000" dirty="0">
                <a:ln w="0"/>
              </a:rPr>
              <a:t>lijevo, gore</a:t>
            </a:r>
            <a:endParaRPr lang="hr-HR" sz="2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3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9DD4B40-8825-40C2-819C-D2F9B1E30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01" y="1973293"/>
            <a:ext cx="9448800" cy="3781425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764F24A9-F34A-46E7-B793-5C3265AB24C3}"/>
              </a:ext>
            </a:extLst>
          </p:cNvPr>
          <p:cNvSpPr/>
          <p:nvPr/>
        </p:nvSpPr>
        <p:spPr>
          <a:xfrm>
            <a:off x="1974831" y="214746"/>
            <a:ext cx="84757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dirty="0">
                <a:ln w="0"/>
                <a:solidFill>
                  <a:srgbClr val="002060"/>
                </a:solidFill>
              </a:rPr>
              <a:t>ODREĐIVANJE POSTAVKI KOLEKCIJE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D559903-C3B9-4A90-BBF1-53D4EEF515A9}"/>
              </a:ext>
            </a:extLst>
          </p:cNvPr>
          <p:cNvSpPr/>
          <p:nvPr/>
        </p:nvSpPr>
        <p:spPr>
          <a:xfrm>
            <a:off x="495069" y="399411"/>
            <a:ext cx="140282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hr-HR" sz="2000" dirty="0">
                <a:ln w="0"/>
              </a:rPr>
              <a:t>desno, gore</a:t>
            </a:r>
            <a:endParaRPr lang="hr-HR" sz="2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5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AED0D083-F0A3-42B0-9DE7-46A42A5F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62" y="1425929"/>
            <a:ext cx="6409771" cy="427661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6BDC4F43-830D-4383-A8AC-0C97D0C3F6B0}"/>
              </a:ext>
            </a:extLst>
          </p:cNvPr>
          <p:cNvSpPr/>
          <p:nvPr/>
        </p:nvSpPr>
        <p:spPr>
          <a:xfrm>
            <a:off x="1933479" y="214746"/>
            <a:ext cx="85584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0" cap="none" spc="0" dirty="0">
                <a:ln w="0"/>
                <a:solidFill>
                  <a:srgbClr val="002060"/>
                </a:solidFill>
              </a:rPr>
              <a:t>MOGUĆNOSTI DIJELJENJA KOLEKCIJE</a:t>
            </a:r>
          </a:p>
        </p:txBody>
      </p:sp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3F459A44-F61B-42EC-9A3D-BB5F94378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945" y="1491449"/>
            <a:ext cx="1791675" cy="98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80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A4E4D805-E31E-4442-9E51-46702C3051A8}"/>
              </a:ext>
            </a:extLst>
          </p:cNvPr>
          <p:cNvSpPr/>
          <p:nvPr/>
        </p:nvSpPr>
        <p:spPr>
          <a:xfrm>
            <a:off x="4686843" y="205221"/>
            <a:ext cx="5101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0" cap="none" spc="0" dirty="0">
                <a:ln w="0"/>
                <a:solidFill>
                  <a:srgbClr val="002060"/>
                </a:solidFill>
              </a:rPr>
              <a:t>DIJELJENJE KOLEKCIJE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8CC862-C0B2-4F14-AB23-D04D2EBF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7" y="275616"/>
            <a:ext cx="1971675" cy="628650"/>
          </a:xfrm>
          <a:prstGeom prst="rect">
            <a:avLst/>
          </a:prstGeom>
        </p:spPr>
      </p:pic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ADBA1EBA-2F81-4A16-A32A-15B7296CE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907" y="1346169"/>
            <a:ext cx="90487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54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A4E4D805-E31E-4442-9E51-46702C3051A8}"/>
              </a:ext>
            </a:extLst>
          </p:cNvPr>
          <p:cNvSpPr/>
          <p:nvPr/>
        </p:nvSpPr>
        <p:spPr>
          <a:xfrm>
            <a:off x="2414587" y="205221"/>
            <a:ext cx="96459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0" cap="none" spc="0" dirty="0">
                <a:ln w="0"/>
                <a:solidFill>
                  <a:srgbClr val="002060"/>
                </a:solidFill>
              </a:rPr>
              <a:t>DIJELJENJE KOLEKCIJE PUTEM POVEZNICE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8CC862-C0B2-4F14-AB23-D04D2EBF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7" y="275616"/>
            <a:ext cx="1971675" cy="628650"/>
          </a:xfrm>
          <a:prstGeom prst="rect">
            <a:avLst/>
          </a:prstGeom>
        </p:spPr>
      </p:pic>
      <p:pic>
        <p:nvPicPr>
          <p:cNvPr id="7" name="Slika 6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A88B7BC-0C2B-473D-93FA-56F7E9DEB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49" y="1543050"/>
            <a:ext cx="10627553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snimka zaslona, sjedenje, bijelo&#10;&#10;Opis je automatski generiran">
            <a:extLst>
              <a:ext uri="{FF2B5EF4-FFF2-40B4-BE49-F238E27FC236}">
                <a16:creationId xmlns:a16="http://schemas.microsoft.com/office/drawing/2014/main" id="{38F6D390-05AE-4F56-BE24-42F857593E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49" y="936426"/>
            <a:ext cx="9782175" cy="55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48DCD4A-4225-49A7-8866-1C40A0BACB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1" y="931069"/>
            <a:ext cx="3191448" cy="3507582"/>
          </a:xfrm>
          <a:prstGeom prst="rect">
            <a:avLst/>
          </a:prstGeom>
        </p:spPr>
      </p:pic>
      <p:pic>
        <p:nvPicPr>
          <p:cNvPr id="10" name="Slika 9" descr="Slika na kojoj se prikazuje snimka zaslona, računalo&#10;&#10;Opis je automatski generiran">
            <a:extLst>
              <a:ext uri="{FF2B5EF4-FFF2-40B4-BE49-F238E27FC236}">
                <a16:creationId xmlns:a16="http://schemas.microsoft.com/office/drawing/2014/main" id="{1C9DC80A-2E15-401F-A24C-9FE73C5C48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09" y="1476190"/>
            <a:ext cx="6819900" cy="5114925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81F16FC8-98A2-4ED8-8642-B8E41DE0EAA3}"/>
              </a:ext>
            </a:extLst>
          </p:cNvPr>
          <p:cNvSpPr/>
          <p:nvPr/>
        </p:nvSpPr>
        <p:spPr>
          <a:xfrm>
            <a:off x="568068" y="179746"/>
            <a:ext cx="363413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000" dirty="0">
                <a:ln w="0"/>
                <a:solidFill>
                  <a:srgbClr val="002060"/>
                </a:solidFill>
              </a:rPr>
              <a:t>Otvara se nova kartica</a:t>
            </a:r>
            <a:endParaRPr lang="hr-HR" sz="3000" b="0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C5E58E9B-90B7-4F8F-BEDD-14E16F0ADB4A}"/>
              </a:ext>
            </a:extLst>
          </p:cNvPr>
          <p:cNvSpPr/>
          <p:nvPr/>
        </p:nvSpPr>
        <p:spPr>
          <a:xfrm>
            <a:off x="4813089" y="654070"/>
            <a:ext cx="72384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000" dirty="0">
                <a:ln w="0"/>
                <a:solidFill>
                  <a:srgbClr val="002060"/>
                </a:solidFill>
              </a:rPr>
              <a:t>Zalijepiti kopiranu poveznicu u tražilicu, </a:t>
            </a:r>
            <a:r>
              <a:rPr lang="hr-HR" sz="3000" dirty="0" err="1">
                <a:ln w="0"/>
                <a:solidFill>
                  <a:srgbClr val="002060"/>
                </a:solidFill>
              </a:rPr>
              <a:t>enter</a:t>
            </a:r>
            <a:endParaRPr lang="hr-HR" sz="3000" b="0" cap="none" spc="0" dirty="0">
              <a:ln w="0"/>
              <a:solidFill>
                <a:srgbClr val="002060"/>
              </a:solidFill>
            </a:endParaRP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484DC927-6958-4C2A-BEA3-BD865887C105}"/>
              </a:ext>
            </a:extLst>
          </p:cNvPr>
          <p:cNvCxnSpPr>
            <a:cxnSpLocks/>
          </p:cNvCxnSpPr>
          <p:nvPr/>
        </p:nvCxnSpPr>
        <p:spPr>
          <a:xfrm flipH="1">
            <a:off x="7128769" y="1163679"/>
            <a:ext cx="674702" cy="1136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A4E4D805-E31E-4442-9E51-46702C3051A8}"/>
              </a:ext>
            </a:extLst>
          </p:cNvPr>
          <p:cNvSpPr/>
          <p:nvPr/>
        </p:nvSpPr>
        <p:spPr>
          <a:xfrm>
            <a:off x="3061270" y="205221"/>
            <a:ext cx="8352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0" cap="none" spc="0" dirty="0">
                <a:ln w="0"/>
                <a:solidFill>
                  <a:srgbClr val="002060"/>
                </a:solidFill>
              </a:rPr>
              <a:t>DIJELJENJE KOLEKCIJE PUTEM KODA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78CC862-C0B2-4F14-AB23-D04D2EBF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7" y="275616"/>
            <a:ext cx="1971675" cy="628650"/>
          </a:xfrm>
          <a:prstGeom prst="rect">
            <a:avLst/>
          </a:prstGeom>
        </p:spPr>
      </p:pic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1736D12-85E6-4419-85C0-0B8CB471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87" y="1176337"/>
            <a:ext cx="87344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7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E4450D14-8BB0-4D3C-A856-11D61EC91B88}"/>
              </a:ext>
            </a:extLst>
          </p:cNvPr>
          <p:cNvSpPr/>
          <p:nvPr/>
        </p:nvSpPr>
        <p:spPr>
          <a:xfrm>
            <a:off x="4378173" y="204462"/>
            <a:ext cx="68445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Povratak na početnu stranicu</a:t>
            </a:r>
          </a:p>
          <a:p>
            <a:r>
              <a:rPr lang="hr-HR" sz="4400" dirty="0">
                <a:ln w="0"/>
                <a:solidFill>
                  <a:srgbClr val="002060"/>
                </a:solidFill>
              </a:rPr>
              <a:t>gore, lijevo</a:t>
            </a:r>
            <a:r>
              <a:rPr lang="hr-HR" sz="4400" b="0" cap="none" spc="0" dirty="0">
                <a:ln w="0"/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Slika 10" descr="Slika na kojoj se prikazuje crtež&#10;&#10;Opis je automatski generiran">
            <a:extLst>
              <a:ext uri="{FF2B5EF4-FFF2-40B4-BE49-F238E27FC236}">
                <a16:creationId xmlns:a16="http://schemas.microsoft.com/office/drawing/2014/main" id="{43AAD54A-9ED8-4392-BE64-C23CBBAB3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15" y="175839"/>
            <a:ext cx="3542190" cy="1046247"/>
          </a:xfrm>
          <a:prstGeom prst="rect">
            <a:avLst/>
          </a:prstGeom>
        </p:spPr>
      </p:pic>
      <p:pic>
        <p:nvPicPr>
          <p:cNvPr id="13" name="Slika 1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64960909-23A0-40A0-A0C8-4DBC0DE6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295" y="3804981"/>
            <a:ext cx="3209925" cy="2647950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281E3E91-4755-4299-AD65-0C48355DB85C}"/>
              </a:ext>
            </a:extLst>
          </p:cNvPr>
          <p:cNvSpPr/>
          <p:nvPr/>
        </p:nvSpPr>
        <p:spPr>
          <a:xfrm>
            <a:off x="2669275" y="2743151"/>
            <a:ext cx="2192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Odabrati</a:t>
            </a:r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41F1DFC0-F807-49C8-B92D-4FF30661770B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349039" y="3512592"/>
            <a:ext cx="416466" cy="2142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Pravokutnik 16">
            <a:extLst>
              <a:ext uri="{FF2B5EF4-FFF2-40B4-BE49-F238E27FC236}">
                <a16:creationId xmlns:a16="http://schemas.microsoft.com/office/drawing/2014/main" id="{5D16BF6A-6EC3-4F02-8EED-ABD522BC9E22}"/>
              </a:ext>
            </a:extLst>
          </p:cNvPr>
          <p:cNvSpPr/>
          <p:nvPr/>
        </p:nvSpPr>
        <p:spPr>
          <a:xfrm>
            <a:off x="3765505" y="204462"/>
            <a:ext cx="612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4E5945D4-6A54-4709-8B2F-7E58C149AA39}"/>
              </a:ext>
            </a:extLst>
          </p:cNvPr>
          <p:cNvSpPr/>
          <p:nvPr/>
        </p:nvSpPr>
        <p:spPr>
          <a:xfrm>
            <a:off x="9028648" y="2875608"/>
            <a:ext cx="612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EBDB8A9D-A5D2-47A2-A021-86B1FC20C7C9}"/>
              </a:ext>
            </a:extLst>
          </p:cNvPr>
          <p:cNvSpPr/>
          <p:nvPr/>
        </p:nvSpPr>
        <p:spPr>
          <a:xfrm>
            <a:off x="2083324" y="2743151"/>
            <a:ext cx="612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2.</a:t>
            </a:r>
          </a:p>
        </p:txBody>
      </p:sp>
      <p:pic>
        <p:nvPicPr>
          <p:cNvPr id="21" name="Slika 20" descr="Slika na kojoj se prikazuje voće, cvijet&#10;&#10;Opis je automatski generiran">
            <a:extLst>
              <a:ext uri="{FF2B5EF4-FFF2-40B4-BE49-F238E27FC236}">
                <a16:creationId xmlns:a16="http://schemas.microsoft.com/office/drawing/2014/main" id="{BE324C56-8FBB-4759-96DA-C5F2B32089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046" y="3804981"/>
            <a:ext cx="2877862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8C36FC7-D084-4A14-9EE8-8C3E91427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81" y="727613"/>
            <a:ext cx="10014066" cy="346515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7F729C7-F483-40C2-BFFE-88C67E36C920}"/>
              </a:ext>
            </a:extLst>
          </p:cNvPr>
          <p:cNvSpPr/>
          <p:nvPr/>
        </p:nvSpPr>
        <p:spPr>
          <a:xfrm>
            <a:off x="0" y="91981"/>
            <a:ext cx="1164972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000" b="0" cap="none" spc="0" dirty="0">
                <a:ln w="0"/>
                <a:solidFill>
                  <a:srgbClr val="002060"/>
                </a:solidFill>
              </a:rPr>
              <a:t>Korisnik koji nema račun u </a:t>
            </a:r>
            <a:r>
              <a:rPr lang="hr-HR" sz="3000" b="0" cap="none" spc="0" dirty="0" err="1">
                <a:ln w="0"/>
                <a:solidFill>
                  <a:srgbClr val="002060"/>
                </a:solidFill>
              </a:rPr>
              <a:t>Wakeletu</a:t>
            </a:r>
            <a:r>
              <a:rPr lang="hr-HR" sz="3000" b="0" cap="none" spc="0" dirty="0">
                <a:ln w="0"/>
                <a:solidFill>
                  <a:srgbClr val="002060"/>
                </a:solidFill>
              </a:rPr>
              <a:t>, odlazi na početnu stranicu </a:t>
            </a:r>
            <a:r>
              <a:rPr lang="hr-HR" sz="3000" b="0" cap="none" spc="0" dirty="0" err="1">
                <a:ln w="0"/>
                <a:solidFill>
                  <a:srgbClr val="002060"/>
                </a:solidFill>
              </a:rPr>
              <a:t>Wakeleta</a:t>
            </a:r>
            <a:r>
              <a:rPr lang="hr-HR" sz="3000" b="0" cap="none" spc="0" dirty="0">
                <a:ln w="0"/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" name="Slika 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CCF79E0-136C-43FC-B109-ADB0FFD59B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81" y="4390747"/>
            <a:ext cx="4557111" cy="2306074"/>
          </a:xfrm>
          <a:prstGeom prst="rect">
            <a:avLst/>
          </a:prstGeom>
        </p:spPr>
      </p:pic>
      <p:pic>
        <p:nvPicPr>
          <p:cNvPr id="9" name="Slik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7B8D882-211D-46E1-9AFA-8BDCED34B7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5119" y="4282015"/>
            <a:ext cx="4025800" cy="2523537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BFC718C1-9BCA-4C4E-A44C-DC77A45849C0}"/>
              </a:ext>
            </a:extLst>
          </p:cNvPr>
          <p:cNvSpPr/>
          <p:nvPr/>
        </p:nvSpPr>
        <p:spPr>
          <a:xfrm>
            <a:off x="861081" y="701703"/>
            <a:ext cx="612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C36B1EC-40B8-4388-864C-526C222FF96C}"/>
              </a:ext>
            </a:extLst>
          </p:cNvPr>
          <p:cNvSpPr/>
          <p:nvPr/>
        </p:nvSpPr>
        <p:spPr>
          <a:xfrm>
            <a:off x="6692451" y="4390746"/>
            <a:ext cx="612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82A31EB5-B210-464F-A775-B888FBE74508}"/>
              </a:ext>
            </a:extLst>
          </p:cNvPr>
          <p:cNvSpPr/>
          <p:nvPr/>
        </p:nvSpPr>
        <p:spPr>
          <a:xfrm>
            <a:off x="248413" y="4390747"/>
            <a:ext cx="612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4328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id="{3E15F04E-54FA-4A81-A330-2BC4366B9FD8}"/>
              </a:ext>
            </a:extLst>
          </p:cNvPr>
          <p:cNvSpPr/>
          <p:nvPr/>
        </p:nvSpPr>
        <p:spPr>
          <a:xfrm>
            <a:off x="129818" y="170869"/>
            <a:ext cx="7546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>
                <a:ln w="0"/>
                <a:solidFill>
                  <a:srgbClr val="002060"/>
                </a:solidFill>
              </a:rPr>
              <a:t>OTVARANJE KORISNIČKOG RAČUNA</a:t>
            </a:r>
          </a:p>
        </p:txBody>
      </p:sp>
      <p:pic>
        <p:nvPicPr>
          <p:cNvPr id="8" name="Slika 7" descr="Slika na kojoj se prikazuje snimka zaslona, karta&#10;&#10;Opis je automatski generiran">
            <a:extLst>
              <a:ext uri="{FF2B5EF4-FFF2-40B4-BE49-F238E27FC236}">
                <a16:creationId xmlns:a16="http://schemas.microsoft.com/office/drawing/2014/main" id="{CC2C113A-65EF-4E79-AB5B-CFA39EC16A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0511"/>
            <a:ext cx="6915150" cy="3241361"/>
          </a:xfrm>
          <a:prstGeom prst="rect">
            <a:avLst/>
          </a:prstGeom>
        </p:spPr>
      </p:pic>
      <p:pic>
        <p:nvPicPr>
          <p:cNvPr id="10" name="Slika 9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B4BFC634-9BA5-4276-BE28-AF8C0D87ED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746" y="878755"/>
            <a:ext cx="4402333" cy="58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AA8EB1AB-B025-4A2E-9284-24CDC77D62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4975" y="2428875"/>
            <a:ext cx="9191625" cy="3719512"/>
          </a:xfrm>
          <a:prstGeom prst="rect">
            <a:avLst/>
          </a:prstGeom>
        </p:spPr>
      </p:pic>
      <p:pic>
        <p:nvPicPr>
          <p:cNvPr id="5" name="Slika 4" descr="Slika na kojoj se prikazuje zeleno, igrač, hrana, držanje&#10;&#10;Opis je automatski generiran">
            <a:extLst>
              <a:ext uri="{FF2B5EF4-FFF2-40B4-BE49-F238E27FC236}">
                <a16:creationId xmlns:a16="http://schemas.microsoft.com/office/drawing/2014/main" id="{B38C5A16-8C6D-4DBC-AFFF-CF2631BFB1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625" y="1600200"/>
            <a:ext cx="2247900" cy="828675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4D826FE-74A2-487C-9129-CE33D4B47491}"/>
              </a:ext>
            </a:extLst>
          </p:cNvPr>
          <p:cNvSpPr/>
          <p:nvPr/>
        </p:nvSpPr>
        <p:spPr>
          <a:xfrm>
            <a:off x="6686550" y="1387110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5930512-2F28-4BB0-9B3A-04DD421A2F2A}"/>
              </a:ext>
            </a:extLst>
          </p:cNvPr>
          <p:cNvSpPr/>
          <p:nvPr/>
        </p:nvSpPr>
        <p:spPr>
          <a:xfrm>
            <a:off x="1592247" y="5161599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F97BDA3-1EFB-4188-8784-F390FC5232A5}"/>
              </a:ext>
            </a:extLst>
          </p:cNvPr>
          <p:cNvSpPr/>
          <p:nvPr/>
        </p:nvSpPr>
        <p:spPr>
          <a:xfrm>
            <a:off x="143384" y="141776"/>
            <a:ext cx="10021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000" b="0" cap="none" spc="0" dirty="0">
                <a:ln w="0"/>
                <a:solidFill>
                  <a:schemeClr val="tx1"/>
                </a:solidFill>
              </a:rPr>
              <a:t>Pri oba oblika dijeljenja kolekcije, ona se uređuje  na isti način:</a:t>
            </a:r>
          </a:p>
        </p:txBody>
      </p:sp>
    </p:spTree>
    <p:extLst>
      <p:ext uri="{BB962C8B-B14F-4D97-AF65-F5344CB8AC3E}">
        <p14:creationId xmlns:p14="http://schemas.microsoft.com/office/powerpoint/2010/main" val="216731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zeleno, igrač, hrana, držanje&#10;&#10;Opis je automatski generiran">
            <a:extLst>
              <a:ext uri="{FF2B5EF4-FFF2-40B4-BE49-F238E27FC236}">
                <a16:creationId xmlns:a16="http://schemas.microsoft.com/office/drawing/2014/main" id="{CAC9F78F-C6C0-4369-9FAA-DAC67CAE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16" y="703211"/>
            <a:ext cx="2862262" cy="82867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472519C2-DDC7-4E72-86E4-7C414710471F}"/>
              </a:ext>
            </a:extLst>
          </p:cNvPr>
          <p:cNvSpPr/>
          <p:nvPr/>
        </p:nvSpPr>
        <p:spPr>
          <a:xfrm>
            <a:off x="173725" y="828000"/>
            <a:ext cx="82262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Nakon ulaska u kolekciju odabrati : 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D72233DF-E277-490F-AFFC-6ACF60AF1A82}"/>
              </a:ext>
            </a:extLst>
          </p:cNvPr>
          <p:cNvSpPr/>
          <p:nvPr/>
        </p:nvSpPr>
        <p:spPr>
          <a:xfrm>
            <a:off x="268975" y="1954708"/>
            <a:ext cx="8793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b="0" cap="none" spc="0" dirty="0">
                <a:ln w="0"/>
                <a:solidFill>
                  <a:srgbClr val="002060"/>
                </a:solidFill>
              </a:rPr>
              <a:t>Klikom na znak + počinje uređivanje. 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B7E42A14-F5E4-4285-AEC3-E7ACD7811456}"/>
              </a:ext>
            </a:extLst>
          </p:cNvPr>
          <p:cNvSpPr/>
          <p:nvPr/>
        </p:nvSpPr>
        <p:spPr>
          <a:xfrm>
            <a:off x="173725" y="3044279"/>
            <a:ext cx="49839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dirty="0">
                <a:ln w="0"/>
                <a:solidFill>
                  <a:srgbClr val="002060"/>
                </a:solidFill>
              </a:rPr>
              <a:t>Po završetku kliknuti 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13" name="Slika 12" descr="Slika na kojoj se prikazuje zeleno, crtež, igrač&#10;&#10;Opis je automatski generiran">
            <a:extLst>
              <a:ext uri="{FF2B5EF4-FFF2-40B4-BE49-F238E27FC236}">
                <a16:creationId xmlns:a16="http://schemas.microsoft.com/office/drawing/2014/main" id="{91ADF455-AF6E-459C-B36E-418D30B04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524" y="3146971"/>
            <a:ext cx="2274222" cy="920204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81168A07-4317-4C77-ADE0-487ED80EF0BA}"/>
              </a:ext>
            </a:extLst>
          </p:cNvPr>
          <p:cNvSpPr/>
          <p:nvPr/>
        </p:nvSpPr>
        <p:spPr>
          <a:xfrm>
            <a:off x="131474" y="4489997"/>
            <a:ext cx="10723320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dirty="0">
                <a:ln w="0"/>
                <a:solidFill>
                  <a:srgbClr val="002060"/>
                </a:solidFill>
              </a:rPr>
              <a:t>Gost uređivač je dobio poveznicu za uređivanje, dakle, </a:t>
            </a:r>
          </a:p>
          <a:p>
            <a:r>
              <a:rPr lang="hr-HR" sz="3500" dirty="0">
                <a:ln w="0"/>
                <a:solidFill>
                  <a:srgbClr val="002060"/>
                </a:solidFill>
              </a:rPr>
              <a:t>vidi i uređuje samo naslovnicu i svoj dio. </a:t>
            </a:r>
          </a:p>
          <a:p>
            <a:r>
              <a:rPr lang="hr-HR" sz="3500" dirty="0">
                <a:ln w="0"/>
                <a:solidFill>
                  <a:srgbClr val="002060"/>
                </a:solidFill>
              </a:rPr>
              <a:t>Ostatak vidi samo ako dobije poveznicu na cijelu kolekciju.</a:t>
            </a:r>
            <a:endParaRPr lang="hr-HR" sz="3500" b="0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5BF6C58B-D028-4C9B-96E4-E85DD5E2D77C}"/>
              </a:ext>
            </a:extLst>
          </p:cNvPr>
          <p:cNvSpPr/>
          <p:nvPr/>
        </p:nvSpPr>
        <p:spPr>
          <a:xfrm>
            <a:off x="131474" y="-44501"/>
            <a:ext cx="3306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400" dirty="0">
                <a:ln w="0"/>
                <a:solidFill>
                  <a:srgbClr val="002060"/>
                </a:solidFill>
              </a:rPr>
              <a:t>PONOVIMO : 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at&#10;&#10;Opis je automatski generiran">
            <a:extLst>
              <a:ext uri="{FF2B5EF4-FFF2-40B4-BE49-F238E27FC236}">
                <a16:creationId xmlns:a16="http://schemas.microsoft.com/office/drawing/2014/main" id="{8AFBA285-A76A-4AA0-98FA-DE2BD9F95B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57" y="974795"/>
            <a:ext cx="4492101" cy="1836053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B50BEF53-D502-455C-A5E8-A9C9AD3ACEE9}"/>
              </a:ext>
            </a:extLst>
          </p:cNvPr>
          <p:cNvSpPr/>
          <p:nvPr/>
        </p:nvSpPr>
        <p:spPr>
          <a:xfrm>
            <a:off x="315768" y="215440"/>
            <a:ext cx="78773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000" b="0" cap="none" spc="0" dirty="0">
                <a:ln w="0"/>
                <a:solidFill>
                  <a:srgbClr val="002060"/>
                </a:solidFill>
              </a:rPr>
              <a:t>Mogućnosti uređivanja unutar stvorene kolekcije.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C546346-E99B-460E-AA9D-CD193DC25F27}"/>
              </a:ext>
            </a:extLst>
          </p:cNvPr>
          <p:cNvSpPr/>
          <p:nvPr/>
        </p:nvSpPr>
        <p:spPr>
          <a:xfrm>
            <a:off x="4998256" y="769436"/>
            <a:ext cx="612533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dirty="0">
                <a:ln w="0"/>
                <a:solidFill>
                  <a:srgbClr val="002060"/>
                </a:solidFill>
              </a:rPr>
              <a:t>u</a:t>
            </a:r>
            <a:r>
              <a:rPr lang="hr-HR" sz="3500" b="0" cap="none" spc="0" dirty="0">
                <a:ln w="0"/>
                <a:solidFill>
                  <a:srgbClr val="002060"/>
                </a:solidFill>
              </a:rPr>
              <a:t>ređivanje</a:t>
            </a:r>
          </a:p>
          <a:p>
            <a:r>
              <a:rPr lang="hr-HR" sz="3500" dirty="0">
                <a:ln w="0"/>
                <a:solidFill>
                  <a:srgbClr val="002060"/>
                </a:solidFill>
              </a:rPr>
              <a:t>brisanje</a:t>
            </a:r>
          </a:p>
          <a:p>
            <a:r>
              <a:rPr lang="hr-HR" sz="3500" dirty="0">
                <a:ln w="0"/>
                <a:solidFill>
                  <a:srgbClr val="002060"/>
                </a:solidFill>
              </a:rPr>
              <a:t>p</a:t>
            </a:r>
            <a:r>
              <a:rPr lang="hr-HR" sz="3500" b="0" cap="none" spc="0" dirty="0">
                <a:ln w="0"/>
                <a:solidFill>
                  <a:srgbClr val="002060"/>
                </a:solidFill>
              </a:rPr>
              <a:t>omicanje za 1 mjesto gore/dole</a:t>
            </a:r>
          </a:p>
          <a:p>
            <a:r>
              <a:rPr lang="hr-HR" sz="3500" dirty="0">
                <a:ln w="0"/>
                <a:solidFill>
                  <a:srgbClr val="002060"/>
                </a:solidFill>
              </a:rPr>
              <a:t>pomicanje na vrh/dno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1DA4E0AB-965E-455C-85F9-5B90325167D7}"/>
              </a:ext>
            </a:extLst>
          </p:cNvPr>
          <p:cNvSpPr/>
          <p:nvPr/>
        </p:nvSpPr>
        <p:spPr>
          <a:xfrm>
            <a:off x="3329126" y="769438"/>
            <a:ext cx="1478743" cy="22467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 descr="Slika na kojoj se prikazuje tkanina, ručnik, torba, košulja&#10;&#10;Opis je automatski generiran">
            <a:extLst>
              <a:ext uri="{FF2B5EF4-FFF2-40B4-BE49-F238E27FC236}">
                <a16:creationId xmlns:a16="http://schemas.microsoft.com/office/drawing/2014/main" id="{96FFD028-87BA-44BD-9629-839158B73C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57" y="4351048"/>
            <a:ext cx="6217328" cy="1923655"/>
          </a:xfrm>
          <a:prstGeom prst="rect">
            <a:avLst/>
          </a:prstGeom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7F8D4335-8C08-4F66-8245-B3F84CAB9F59}"/>
              </a:ext>
            </a:extLst>
          </p:cNvPr>
          <p:cNvSpPr/>
          <p:nvPr/>
        </p:nvSpPr>
        <p:spPr>
          <a:xfrm>
            <a:off x="5661211" y="4718791"/>
            <a:ext cx="869577" cy="5940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FBBE9AB3-4FE1-4840-A0F6-ED304D998CC8}"/>
              </a:ext>
            </a:extLst>
          </p:cNvPr>
          <p:cNvSpPr/>
          <p:nvPr/>
        </p:nvSpPr>
        <p:spPr>
          <a:xfrm>
            <a:off x="6638149" y="4749703"/>
            <a:ext cx="570342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dirty="0">
                <a:ln w="0"/>
                <a:solidFill>
                  <a:srgbClr val="002060"/>
                </a:solidFill>
              </a:rPr>
              <a:t>Spremanje u neku od kolekcija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9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37030AD-3A97-4F9F-80DC-D8D04551C8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7" y="361819"/>
            <a:ext cx="7256015" cy="2193119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EE152400-BBAB-4EB1-B1C4-44DF4E592C7A}"/>
              </a:ext>
            </a:extLst>
          </p:cNvPr>
          <p:cNvSpPr/>
          <p:nvPr/>
        </p:nvSpPr>
        <p:spPr>
          <a:xfrm>
            <a:off x="7895146" y="435046"/>
            <a:ext cx="425841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dirty="0">
                <a:ln w="0"/>
                <a:solidFill>
                  <a:srgbClr val="002060"/>
                </a:solidFill>
              </a:rPr>
              <a:t>Spremanje u kolekciju </a:t>
            </a:r>
          </a:p>
          <a:p>
            <a:r>
              <a:rPr lang="hr-HR" sz="3500" dirty="0">
                <a:ln w="0"/>
                <a:solidFill>
                  <a:srgbClr val="002060"/>
                </a:solidFill>
              </a:rPr>
              <a:t>ili čitanje samo </a:t>
            </a:r>
          </a:p>
          <a:p>
            <a:r>
              <a:rPr lang="hr-HR" sz="3500" dirty="0">
                <a:ln w="0"/>
                <a:solidFill>
                  <a:srgbClr val="002060"/>
                </a:solidFill>
              </a:rPr>
              <a:t>tekstualnog sadržaja,</a:t>
            </a:r>
          </a:p>
          <a:p>
            <a:r>
              <a:rPr lang="hr-HR" sz="3500" dirty="0">
                <a:ln w="0"/>
                <a:solidFill>
                  <a:srgbClr val="002060"/>
                </a:solidFill>
              </a:rPr>
              <a:t> bez slika, reklama…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360DAEA-404E-45ED-B03B-F209E0B53838}"/>
              </a:ext>
            </a:extLst>
          </p:cNvPr>
          <p:cNvSpPr/>
          <p:nvPr/>
        </p:nvSpPr>
        <p:spPr>
          <a:xfrm>
            <a:off x="6096000" y="664026"/>
            <a:ext cx="1699491" cy="10539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EC89F61F-873B-4306-9451-7D6E92EE7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17" y="3355760"/>
            <a:ext cx="6072328" cy="1731146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31414DA5-519F-4270-9471-3014843E24FE}"/>
              </a:ext>
            </a:extLst>
          </p:cNvPr>
          <p:cNvSpPr/>
          <p:nvPr/>
        </p:nvSpPr>
        <p:spPr>
          <a:xfrm>
            <a:off x="441142" y="3832907"/>
            <a:ext cx="934897" cy="8278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BABB170D-0F38-4537-8C40-A68E174AA245}"/>
              </a:ext>
            </a:extLst>
          </p:cNvPr>
          <p:cNvSpPr/>
          <p:nvPr/>
        </p:nvSpPr>
        <p:spPr>
          <a:xfrm>
            <a:off x="6383045" y="3737140"/>
            <a:ext cx="339355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dirty="0" err="1">
                <a:ln w="0"/>
                <a:solidFill>
                  <a:srgbClr val="002060"/>
                </a:solidFill>
              </a:rPr>
              <a:t>Immersive</a:t>
            </a:r>
            <a:r>
              <a:rPr lang="hr-HR" sz="3500" dirty="0">
                <a:ln w="0"/>
                <a:solidFill>
                  <a:srgbClr val="002060"/>
                </a:solidFill>
              </a:rPr>
              <a:t> </a:t>
            </a:r>
            <a:r>
              <a:rPr lang="hr-HR" sz="3500" dirty="0" err="1">
                <a:ln w="0"/>
                <a:solidFill>
                  <a:srgbClr val="002060"/>
                </a:solidFill>
              </a:rPr>
              <a:t>reader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0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D520E024-246B-4602-994D-1E1914C73D0E}"/>
              </a:ext>
            </a:extLst>
          </p:cNvPr>
          <p:cNvSpPr/>
          <p:nvPr/>
        </p:nvSpPr>
        <p:spPr>
          <a:xfrm>
            <a:off x="150921" y="177195"/>
            <a:ext cx="387529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dirty="0">
                <a:ln w="0"/>
                <a:solidFill>
                  <a:srgbClr val="002060"/>
                </a:solidFill>
              </a:rPr>
              <a:t>IMMERSIVE READER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7" name="Slika 6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130AB35-6C3F-4537-85D9-F472C68FF1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89825"/>
            <a:ext cx="9867900" cy="50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AA96311-59A7-4F65-B582-9D1D0236EE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86" y="438150"/>
            <a:ext cx="2766903" cy="5829300"/>
          </a:xfrm>
          <a:prstGeom prst="rect">
            <a:avLst/>
          </a:prstGeom>
        </p:spPr>
      </p:pic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D4633B2-E834-46F0-994A-7B395CEDE9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618" y="471487"/>
            <a:ext cx="2838652" cy="5915025"/>
          </a:xfrm>
          <a:prstGeom prst="rect">
            <a:avLst/>
          </a:prstGeom>
        </p:spPr>
      </p:pic>
      <p:pic>
        <p:nvPicPr>
          <p:cNvPr id="7" name="Slika 6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BFD5E98-4F6B-4999-A716-9FCAB5E469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168" y="471487"/>
            <a:ext cx="2986031" cy="58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FE128419-7A46-428E-A741-D6F50F2FBF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" y="907851"/>
            <a:ext cx="9782175" cy="55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7937FAA-5693-4D69-9CAB-6AA58B3833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74" y="914995"/>
            <a:ext cx="9363075" cy="52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9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3F25B39F-00E5-4354-967F-520EBD3F0473}"/>
              </a:ext>
            </a:extLst>
          </p:cNvPr>
          <p:cNvSpPr/>
          <p:nvPr/>
        </p:nvSpPr>
        <p:spPr>
          <a:xfrm>
            <a:off x="150921" y="177195"/>
            <a:ext cx="405585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dirty="0">
                <a:ln w="0"/>
                <a:solidFill>
                  <a:srgbClr val="002060"/>
                </a:solidFill>
              </a:rPr>
              <a:t>KORISNE POVEZNICE: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00BAFD9-8BDE-46C6-A9F0-3561008195B9}"/>
              </a:ext>
            </a:extLst>
          </p:cNvPr>
          <p:cNvSpPr/>
          <p:nvPr/>
        </p:nvSpPr>
        <p:spPr>
          <a:xfrm>
            <a:off x="150921" y="1207005"/>
            <a:ext cx="569906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dirty="0">
                <a:ln w="0"/>
                <a:solidFill>
                  <a:srgbClr val="002060"/>
                </a:solidFill>
                <a:hlinkClick r:id="rId2"/>
              </a:rPr>
              <a:t>Vodiči i </a:t>
            </a:r>
            <a:r>
              <a:rPr lang="hr-HR" sz="3500" dirty="0" err="1">
                <a:ln w="0"/>
                <a:solidFill>
                  <a:srgbClr val="002060"/>
                </a:solidFill>
                <a:hlinkClick r:id="rId2"/>
              </a:rPr>
              <a:t>tutorijali</a:t>
            </a:r>
            <a:r>
              <a:rPr lang="hr-HR" sz="3500" dirty="0">
                <a:ln w="0"/>
                <a:solidFill>
                  <a:srgbClr val="002060"/>
                </a:solidFill>
                <a:hlinkClick r:id="rId2"/>
              </a:rPr>
              <a:t> kroz </a:t>
            </a:r>
            <a:r>
              <a:rPr lang="hr-HR" sz="3500" dirty="0" err="1">
                <a:ln w="0"/>
                <a:solidFill>
                  <a:srgbClr val="002060"/>
                </a:solidFill>
                <a:hlinkClick r:id="rId2"/>
              </a:rPr>
              <a:t>Wakelet</a:t>
            </a:r>
            <a:r>
              <a:rPr lang="hr-HR" sz="3500" dirty="0">
                <a:ln w="0"/>
                <a:solidFill>
                  <a:srgbClr val="002060"/>
                </a:solidFill>
                <a:hlinkClick r:id="rId2"/>
              </a:rPr>
              <a:t> 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52F9E821-80EB-43DB-BF1C-C7C60AE86E3F}"/>
              </a:ext>
            </a:extLst>
          </p:cNvPr>
          <p:cNvSpPr/>
          <p:nvPr/>
        </p:nvSpPr>
        <p:spPr>
          <a:xfrm>
            <a:off x="195108" y="2079568"/>
            <a:ext cx="462825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500" b="0" cap="none" spc="0" dirty="0">
                <a:ln w="0"/>
                <a:solidFill>
                  <a:schemeClr val="accent1">
                    <a:lumMod val="75000"/>
                  </a:schemeClr>
                </a:solidFill>
                <a:hlinkClick r:id="rId3"/>
              </a:rPr>
              <a:t>Lidija Cvetko u </a:t>
            </a:r>
            <a:r>
              <a:rPr lang="hr-HR" sz="3500" b="0" cap="none" spc="0" dirty="0" err="1">
                <a:ln w="0"/>
                <a:solidFill>
                  <a:schemeClr val="accent1">
                    <a:lumMod val="75000"/>
                  </a:schemeClr>
                </a:solidFill>
                <a:hlinkClick r:id="rId3"/>
              </a:rPr>
              <a:t>Wakeletu</a:t>
            </a:r>
            <a:endParaRPr lang="hr-HR" sz="3500" b="0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B67E395B-BB42-4AB6-BF00-A1204D07CD13}"/>
              </a:ext>
            </a:extLst>
          </p:cNvPr>
          <p:cNvSpPr/>
          <p:nvPr/>
        </p:nvSpPr>
        <p:spPr>
          <a:xfrm>
            <a:off x="150921" y="2878558"/>
            <a:ext cx="730847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500" b="0" cap="none" spc="0" dirty="0">
                <a:ln w="0"/>
                <a:solidFill>
                  <a:srgbClr val="0070C0"/>
                </a:solidFill>
                <a:hlinkClick r:id="rId4"/>
              </a:rPr>
              <a:t>Prezentacija : </a:t>
            </a:r>
            <a:r>
              <a:rPr lang="hr-HR" sz="3500" b="0" cap="none" spc="0" dirty="0" err="1">
                <a:ln w="0"/>
                <a:solidFill>
                  <a:srgbClr val="0070C0"/>
                </a:solidFill>
                <a:hlinkClick r:id="rId4"/>
              </a:rPr>
              <a:t>Wakelet</a:t>
            </a:r>
            <a:r>
              <a:rPr lang="hr-HR" sz="3500" b="0" cap="none" spc="0" dirty="0">
                <a:ln w="0"/>
                <a:solidFill>
                  <a:srgbClr val="0070C0"/>
                </a:solidFill>
                <a:hlinkClick r:id="rId4"/>
              </a:rPr>
              <a:t> – Korak po korak</a:t>
            </a:r>
            <a:endParaRPr lang="hr-HR" sz="3500" b="0" cap="none" spc="0" dirty="0">
              <a:ln w="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9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836E4D93-5613-4A80-9B4E-2350B4856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56B8F050-AD1C-4BEC-B252-1503106A5A2C}"/>
              </a:ext>
            </a:extLst>
          </p:cNvPr>
          <p:cNvSpPr/>
          <p:nvPr/>
        </p:nvSpPr>
        <p:spPr>
          <a:xfrm>
            <a:off x="5992428" y="1926454"/>
            <a:ext cx="4837498" cy="4264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17BFF86-15D7-4556-9AA1-F56C5AF422A2}"/>
              </a:ext>
            </a:extLst>
          </p:cNvPr>
          <p:cNvSpPr/>
          <p:nvPr/>
        </p:nvSpPr>
        <p:spPr>
          <a:xfrm>
            <a:off x="3639845" y="4376691"/>
            <a:ext cx="2352582" cy="174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9336528-37B8-4C6C-971E-82D30FC3524E}"/>
              </a:ext>
            </a:extLst>
          </p:cNvPr>
          <p:cNvSpPr/>
          <p:nvPr/>
        </p:nvSpPr>
        <p:spPr>
          <a:xfrm>
            <a:off x="1313895" y="807868"/>
            <a:ext cx="2459115" cy="43500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4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BFAC7711-6014-40DE-9768-1221671EF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9969"/>
            <a:ext cx="12192000" cy="448623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D5766F5-59C9-4424-9DA6-080CD81F68CF}"/>
              </a:ext>
            </a:extLst>
          </p:cNvPr>
          <p:cNvSpPr/>
          <p:nvPr/>
        </p:nvSpPr>
        <p:spPr>
          <a:xfrm>
            <a:off x="59964" y="170869"/>
            <a:ext cx="76865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dirty="0">
                <a:ln w="0"/>
                <a:solidFill>
                  <a:srgbClr val="002060"/>
                </a:solidFill>
              </a:rPr>
              <a:t>SPREMANJE MREŽNIH STRANICA</a:t>
            </a:r>
            <a:endParaRPr lang="hr-HR" sz="4400" b="0" cap="none" spc="0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1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115A226-3353-4A2D-803C-1D23440EC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687" y="1400175"/>
            <a:ext cx="8810625" cy="4057650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CF5AAE68-DA8C-44C7-A44E-7C8DA9E4CFB5}"/>
              </a:ext>
            </a:extLst>
          </p:cNvPr>
          <p:cNvSpPr/>
          <p:nvPr/>
        </p:nvSpPr>
        <p:spPr>
          <a:xfrm>
            <a:off x="129818" y="170869"/>
            <a:ext cx="7546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>
                <a:ln w="0"/>
                <a:solidFill>
                  <a:srgbClr val="002060"/>
                </a:solidFill>
              </a:rPr>
              <a:t>OTVARANJE KORISNIČKOG RAČUNA</a:t>
            </a:r>
          </a:p>
        </p:txBody>
      </p:sp>
    </p:spTree>
    <p:extLst>
      <p:ext uri="{BB962C8B-B14F-4D97-AF65-F5344CB8AC3E}">
        <p14:creationId xmlns:p14="http://schemas.microsoft.com/office/powerpoint/2010/main" val="118026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E6CA6074-27EF-4F8F-9BE7-F3862664A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987" y="590550"/>
            <a:ext cx="934402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8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DC8E42BB-AB92-4247-BDCE-DF312BA6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107103"/>
            <a:ext cx="10782300" cy="1828800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B6D4871F-8907-4BE7-B8B9-CF823046A2BF}"/>
              </a:ext>
            </a:extLst>
          </p:cNvPr>
          <p:cNvSpPr/>
          <p:nvPr/>
        </p:nvSpPr>
        <p:spPr>
          <a:xfrm>
            <a:off x="6500937" y="2951933"/>
            <a:ext cx="51184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000" dirty="0">
                <a:ln w="0"/>
              </a:rPr>
              <a:t>Sve učitane postavke se automatski </a:t>
            </a:r>
          </a:p>
          <a:p>
            <a:r>
              <a:rPr lang="hr-HR" sz="2000" dirty="0">
                <a:ln w="0"/>
              </a:rPr>
              <a:t>umeću u kolekciju, osim teksta.</a:t>
            </a:r>
          </a:p>
          <a:p>
            <a:r>
              <a:rPr lang="hr-HR" sz="2000" b="0" cap="none" spc="0" dirty="0">
                <a:ln w="0"/>
                <a:solidFill>
                  <a:schemeClr val="tx1"/>
                </a:solidFill>
              </a:rPr>
              <a:t>Za pisanje tekstova otvara se novi prozorčić </a:t>
            </a:r>
          </a:p>
          <a:p>
            <a:r>
              <a:rPr lang="hr-HR" sz="2000" b="0" cap="none" spc="0" dirty="0">
                <a:ln w="0"/>
                <a:solidFill>
                  <a:schemeClr val="tx1"/>
                </a:solidFill>
              </a:rPr>
              <a:t>i da bi se isti spremio potrebno je kliknuti SAVE.</a:t>
            </a:r>
          </a:p>
        </p:txBody>
      </p:sp>
      <p:pic>
        <p:nvPicPr>
          <p:cNvPr id="11" name="Slika 10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C9F6C1C-7FAD-4F42-A1C2-67BC5003D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288" y="4384204"/>
            <a:ext cx="5254101" cy="2219858"/>
          </a:xfrm>
          <a:prstGeom prst="rect">
            <a:avLst/>
          </a:prstGeom>
        </p:spPr>
      </p:pic>
      <p:pic>
        <p:nvPicPr>
          <p:cNvPr id="13" name="Slika 1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2D6BEC40-F113-49A3-9A33-0E601A1C89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4" y="3206494"/>
            <a:ext cx="6174699" cy="1617443"/>
          </a:xfrm>
          <a:prstGeom prst="rect">
            <a:avLst/>
          </a:prstGeom>
        </p:spPr>
      </p:pic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D624C15B-A0F8-4711-AD98-609F9D0DE8AD}"/>
              </a:ext>
            </a:extLst>
          </p:cNvPr>
          <p:cNvSpPr/>
          <p:nvPr/>
        </p:nvSpPr>
        <p:spPr>
          <a:xfrm>
            <a:off x="704849" y="107103"/>
            <a:ext cx="10782300" cy="1937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47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923528A-09C3-4986-8F79-B57005E17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44" y="310861"/>
            <a:ext cx="9363075" cy="971550"/>
          </a:xfrm>
          <a:prstGeom prst="rect">
            <a:avLst/>
          </a:prstGeom>
        </p:spPr>
      </p:pic>
      <p:pic>
        <p:nvPicPr>
          <p:cNvPr id="4" name="Slik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545D9DB-6C5B-4125-B34D-ABE28E256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85" y="1854696"/>
            <a:ext cx="8829675" cy="3829050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62EF4E2B-4B76-4283-90D6-767644B3A79B}"/>
              </a:ext>
            </a:extLst>
          </p:cNvPr>
          <p:cNvCxnSpPr/>
          <p:nvPr/>
        </p:nvCxnSpPr>
        <p:spPr>
          <a:xfrm flipH="1">
            <a:off x="3491345" y="796636"/>
            <a:ext cx="738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5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D82B66DD-1FA4-46A9-B225-9147577B49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00" y="976545"/>
            <a:ext cx="11387000" cy="1571468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5A5877BC-C863-4319-8F12-3C6B25CFF1E0}"/>
              </a:ext>
            </a:extLst>
          </p:cNvPr>
          <p:cNvSpPr/>
          <p:nvPr/>
        </p:nvSpPr>
        <p:spPr>
          <a:xfrm>
            <a:off x="804327" y="3429000"/>
            <a:ext cx="1058334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hr-HR" sz="2000" dirty="0">
                <a:ln w="0"/>
              </a:rPr>
              <a:t>Nakon što napravimo kolekciju, možemo urediti i pozadinu cijele kolekcije na kojoj će se ona nalaziti.</a:t>
            </a:r>
            <a:endParaRPr lang="hr-HR" sz="2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260</Words>
  <Application>Microsoft Office PowerPoint</Application>
  <PresentationFormat>Široki zaslon</PresentationFormat>
  <Paragraphs>55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Lidija Cvetko</dc:creator>
  <cp:lastModifiedBy>Sanny 1402</cp:lastModifiedBy>
  <cp:revision>10</cp:revision>
  <dcterms:created xsi:type="dcterms:W3CDTF">2020-03-20T14:36:56Z</dcterms:created>
  <dcterms:modified xsi:type="dcterms:W3CDTF">2020-03-20T17:33:15Z</dcterms:modified>
</cp:coreProperties>
</file>